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30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863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43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702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650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87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9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321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749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287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962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758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187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9601-4D00-4A26-9C84-197CB658B279}" type="datetimeFigureOut">
              <a:rPr lang="hr-HR" smtClean="0"/>
              <a:t>27.3.2019.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521CB-9B96-4300-B37B-E45BAE2789E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028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PROJEKT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Moj zavičaj u prošlosti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0910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98269" y="498764"/>
            <a:ext cx="10607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    CILJ: čuvanje zavičajne baštine, razvijanje ljubavi prema zavičaju i domovini, razvijanje domovinskog identiteta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 </a:t>
            </a:r>
            <a:r>
              <a:rPr lang="hr-HR" sz="2000" dirty="0" smtClean="0"/>
              <a:t>   NAMJENA: oživljavanje zavičajnog govora, pjesme i plesa, sudjelovanje u tradicionalnim običajima zavičaja, razvijanje međugeneracijske suradnje, samo potvrda pripadnosti zavičaju i domovini, čuvanje baštine (zalog za održivi razvoj)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    AKTIVNOST: odabir tekstova, uvježbavanje izvođenja tekstova prikupljanje starih predmeta, istraživanje uporabe starih predmeta, izrada pozivnica i zahvalnica, postavljanje izložbe, nastup i razgovori s gostima, fotografiranje, pisano izražavanje (izvješćivanje o obavljenom zadatku)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NOSITELJI: učiteljica, učenici i roditelji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VRIJEME OSTVARIVANJA: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TROŠKOVNIK: materijal za izradu pozivnica, zahvalnica, scenografije i postavljanje izložbe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NAČIN VREDNOVANJA: vrednovanje suradničkog rada, individualnog zalaganja te procjena i samo procjena javnog nastupa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636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Posjet Muzeju Sinjske alke u Sinju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983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            AKTIVNOSTI VEZANE ZA TRADICIJU I OBIČAJE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Učenici trče „ dječju” Alku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Izrada alkarske kape- kalpaka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419" y="2942479"/>
            <a:ext cx="4345162" cy="3096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219" y="2870481"/>
            <a:ext cx="434516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 i izložba starih predmeta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Prikupljene stare predmete smo izložili u učionici te prezentirali našim gostima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96" y="2505075"/>
            <a:ext cx="2763441" cy="368458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Učenici su gostima pokazivali izložene predmete i pričali o njihovoj namjeni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500" y="2889599"/>
            <a:ext cx="3684588" cy="2915543"/>
          </a:xfrm>
        </p:spPr>
      </p:pic>
    </p:spTree>
    <p:extLst>
      <p:ext uri="{BB962C8B-B14F-4D97-AF65-F5344CB8AC3E}">
        <p14:creationId xmlns:p14="http://schemas.microsoft.com/office/powerpoint/2010/main" val="37099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Izvođenje igrokaza- Seoski razgovori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2543969"/>
            <a:ext cx="5181600" cy="29146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2200" y="2543970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2312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Roditelji su pomogli u ostvarivanju projekta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564" y="2543969"/>
            <a:ext cx="5181600" cy="29146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7625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vijetleći rubovi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201</Words>
  <Application>Microsoft Office PowerPoint</Application>
  <PresentationFormat>Široki zaslon</PresentationFormat>
  <Paragraphs>18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PROJEKT</vt:lpstr>
      <vt:lpstr>PowerPointova prezentacija</vt:lpstr>
      <vt:lpstr>          Posjet Muzeju Sinjske alke u Sinju</vt:lpstr>
      <vt:lpstr>            AKTIVNOSTI VEZANE ZA TRADICIJU I OBIČAJE</vt:lpstr>
      <vt:lpstr>Prezentacija i izložba starih predmeta</vt:lpstr>
      <vt:lpstr>          Izvođenje igrokaza- Seoski razgovori</vt:lpstr>
      <vt:lpstr>Roditelji su pomogli u ostvarivanju projekta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Nikolic</dc:creator>
  <cp:lastModifiedBy>Nikolic</cp:lastModifiedBy>
  <cp:revision>13</cp:revision>
  <dcterms:created xsi:type="dcterms:W3CDTF">2019-03-27T09:22:10Z</dcterms:created>
  <dcterms:modified xsi:type="dcterms:W3CDTF">2019-03-27T11:27:52Z</dcterms:modified>
</cp:coreProperties>
</file>